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984A"/>
    <a:srgbClr val="95B9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4251FD-090F-BD29-E443-F998A51D7AE3}" v="77" dt="2025-10-23T22:55:1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660"/>
  </p:normalViewPr>
  <p:slideViewPr>
    <p:cSldViewPr snapToGrid="0">
      <p:cViewPr>
        <p:scale>
          <a:sx n="70" d="100"/>
          <a:sy n="70" d="100"/>
        </p:scale>
        <p:origin x="1116" y="-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254251FD-090F-BD29-E443-F998A51D7AE3}"/>
    <pc:docChg chg="modSld">
      <pc:chgData name="Hugo Juliano Hermógenes da Silva" userId="S::hugo.silva.bolsista@icmbio.gov.br::63cac568-ed34-41cc-a700-fc7073a92c7c" providerId="AD" clId="Web-{254251FD-090F-BD29-E443-F998A51D7AE3}" dt="2025-10-23T22:55:18.077" v="57" actId="1076"/>
      <pc:docMkLst>
        <pc:docMk/>
      </pc:docMkLst>
      <pc:sldChg chg="modSp">
        <pc:chgData name="Hugo Juliano Hermógenes da Silva" userId="S::hugo.silva.bolsista@icmbio.gov.br::63cac568-ed34-41cc-a700-fc7073a92c7c" providerId="AD" clId="Web-{254251FD-090F-BD29-E443-F998A51D7AE3}" dt="2025-10-23T22:55:18.077" v="57" actId="1076"/>
        <pc:sldMkLst>
          <pc:docMk/>
          <pc:sldMk cId="1836111734" sldId="256"/>
        </pc:sldMkLst>
        <pc:spChg chg="mod">
          <ac:chgData name="Hugo Juliano Hermógenes da Silva" userId="S::hugo.silva.bolsista@icmbio.gov.br::63cac568-ed34-41cc-a700-fc7073a92c7c" providerId="AD" clId="Web-{254251FD-090F-BD29-E443-F998A51D7AE3}" dt="2025-10-23T22:54:24.730" v="54" actId="20577"/>
          <ac:spMkLst>
            <pc:docMk/>
            <pc:sldMk cId="1836111734" sldId="256"/>
            <ac:spMk id="6" creationId="{050CAD26-EDDE-DAEA-6D05-A3F66E5D2FF5}"/>
          </ac:spMkLst>
        </pc:spChg>
        <pc:spChg chg="mod">
          <ac:chgData name="Hugo Juliano Hermógenes da Silva" userId="S::hugo.silva.bolsista@icmbio.gov.br::63cac568-ed34-41cc-a700-fc7073a92c7c" providerId="AD" clId="Web-{254251FD-090F-BD29-E443-F998A51D7AE3}" dt="2025-10-23T22:54:01.618" v="51" actId="1076"/>
          <ac:spMkLst>
            <pc:docMk/>
            <pc:sldMk cId="1836111734" sldId="256"/>
            <ac:spMk id="12" creationId="{991F87D1-7518-AF07-F41A-46ED7B5EE448}"/>
          </ac:spMkLst>
        </pc:spChg>
        <pc:spChg chg="mod">
          <ac:chgData name="Hugo Juliano Hermógenes da Silva" userId="S::hugo.silva.bolsista@icmbio.gov.br::63cac568-ed34-41cc-a700-fc7073a92c7c" providerId="AD" clId="Web-{254251FD-090F-BD29-E443-F998A51D7AE3}" dt="2025-10-23T22:52:50.330" v="38" actId="1076"/>
          <ac:spMkLst>
            <pc:docMk/>
            <pc:sldMk cId="1836111734" sldId="256"/>
            <ac:spMk id="14" creationId="{A43E2780-2E09-AA9B-047F-09E7F8051F29}"/>
          </ac:spMkLst>
        </pc:spChg>
        <pc:spChg chg="mod">
          <ac:chgData name="Hugo Juliano Hermógenes da Silva" userId="S::hugo.silva.bolsista@icmbio.gov.br::63cac568-ed34-41cc-a700-fc7073a92c7c" providerId="AD" clId="Web-{254251FD-090F-BD29-E443-F998A51D7AE3}" dt="2025-10-23T22:54:06.431" v="52" actId="1076"/>
          <ac:spMkLst>
            <pc:docMk/>
            <pc:sldMk cId="1836111734" sldId="256"/>
            <ac:spMk id="15" creationId="{BF9A3BF1-0F43-B354-F919-CE682A06DA12}"/>
          </ac:spMkLst>
        </pc:spChg>
        <pc:spChg chg="mod">
          <ac:chgData name="Hugo Juliano Hermógenes da Silva" userId="S::hugo.silva.bolsista@icmbio.gov.br::63cac568-ed34-41cc-a700-fc7073a92c7c" providerId="AD" clId="Web-{254251FD-090F-BD29-E443-F998A51D7AE3}" dt="2025-10-23T22:55:18.015" v="56" actId="1076"/>
          <ac:spMkLst>
            <pc:docMk/>
            <pc:sldMk cId="1836111734" sldId="256"/>
            <ac:spMk id="16" creationId="{99B0031D-584B-7900-ED31-6DB28A3F63FF}"/>
          </ac:spMkLst>
        </pc:spChg>
        <pc:spChg chg="mod">
          <ac:chgData name="Hugo Juliano Hermógenes da Silva" userId="S::hugo.silva.bolsista@icmbio.gov.br::63cac568-ed34-41cc-a700-fc7073a92c7c" providerId="AD" clId="Web-{254251FD-090F-BD29-E443-F998A51D7AE3}" dt="2025-10-23T22:52:50.455" v="40" actId="1076"/>
          <ac:spMkLst>
            <pc:docMk/>
            <pc:sldMk cId="1836111734" sldId="256"/>
            <ac:spMk id="40" creationId="{D9A1BB46-92B6-10CE-A191-DFB748C49648}"/>
          </ac:spMkLst>
        </pc:spChg>
        <pc:spChg chg="mod">
          <ac:chgData name="Hugo Juliano Hermógenes da Silva" userId="S::hugo.silva.bolsista@icmbio.gov.br::63cac568-ed34-41cc-a700-fc7073a92c7c" providerId="AD" clId="Web-{254251FD-090F-BD29-E443-F998A51D7AE3}" dt="2025-10-23T22:55:18.077" v="57" actId="1076"/>
          <ac:spMkLst>
            <pc:docMk/>
            <pc:sldMk cId="1836111734" sldId="256"/>
            <ac:spMk id="41" creationId="{96D4DE55-1893-E24F-36B5-C3D9374F2B8A}"/>
          </ac:spMkLst>
        </pc:spChg>
        <pc:graphicFrameChg chg="mod">
          <ac:chgData name="Hugo Juliano Hermógenes da Silva" userId="S::hugo.silva.bolsista@icmbio.gov.br::63cac568-ed34-41cc-a700-fc7073a92c7c" providerId="AD" clId="Web-{254251FD-090F-BD29-E443-F998A51D7AE3}" dt="2025-10-23T22:54:31.480" v="55" actId="1076"/>
          <ac:graphicFrameMkLst>
            <pc:docMk/>
            <pc:sldMk cId="1836111734" sldId="256"/>
            <ac:graphicFrameMk id="2" creationId="{EA687AB8-3B6D-0A15-A0EF-688C6D761AB3}"/>
          </ac:graphicFrameMkLst>
        </pc:graphicFrameChg>
        <pc:picChg chg="mod">
          <ac:chgData name="Hugo Juliano Hermógenes da Silva" userId="S::hugo.silva.bolsista@icmbio.gov.br::63cac568-ed34-41cc-a700-fc7073a92c7c" providerId="AD" clId="Web-{254251FD-090F-BD29-E443-F998A51D7AE3}" dt="2025-10-23T22:53:12.660" v="44" actId="1076"/>
          <ac:picMkLst>
            <pc:docMk/>
            <pc:sldMk cId="1836111734" sldId="256"/>
            <ac:picMk id="5" creationId="{8356596C-EF54-5928-C4FF-E4F0B757E686}"/>
          </ac:picMkLst>
        </pc:picChg>
        <pc:picChg chg="mod">
          <ac:chgData name="Hugo Juliano Hermógenes da Silva" userId="S::hugo.silva.bolsista@icmbio.gov.br::63cac568-ed34-41cc-a700-fc7073a92c7c" providerId="AD" clId="Web-{254251FD-090F-BD29-E443-F998A51D7AE3}" dt="2025-10-23T22:52:04.516" v="30" actId="14100"/>
          <ac:picMkLst>
            <pc:docMk/>
            <pc:sldMk cId="1836111734" sldId="256"/>
            <ac:picMk id="7" creationId="{C33C3B5E-E1DF-24CA-BB86-0AB85916B4F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9509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4576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0641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7729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8712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611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9491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0074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261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193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66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7213F7-FF30-47D3-B323-25BB68FB4EB5}" type="datetimeFigureOut">
              <a:rPr lang="pt-BR" smtClean="0"/>
              <a:t>23/10/2025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CDD9B8-5F13-4B8B-9FEF-EDE45D4B28B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9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8356596C-EF54-5928-C4FF-E4F0B757E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126" y="104821"/>
            <a:ext cx="1527061" cy="10800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33C3B5E-E1DF-24CA-BB86-0AB85916B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037596" cy="2415609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991F87D1-7518-AF07-F41A-46ED7B5EE448}"/>
              </a:ext>
            </a:extLst>
          </p:cNvPr>
          <p:cNvSpPr/>
          <p:nvPr/>
        </p:nvSpPr>
        <p:spPr>
          <a:xfrm flipH="1">
            <a:off x="8809102" y="-187526"/>
            <a:ext cx="2354504" cy="1855337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F9A3BF1-0F43-B354-F919-CE682A06DA12}"/>
              </a:ext>
            </a:extLst>
          </p:cNvPr>
          <p:cNvSpPr txBox="1"/>
          <p:nvPr/>
        </p:nvSpPr>
        <p:spPr>
          <a:xfrm>
            <a:off x="9102529" y="104821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A687AB8-3B6D-0A15-A0EF-688C6D761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237495"/>
              </p:ext>
            </p:extLst>
          </p:nvPr>
        </p:nvGraphicFramePr>
        <p:xfrm>
          <a:off x="376527" y="3168668"/>
          <a:ext cx="9908260" cy="4105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</a:tbl>
          </a:graphicData>
        </a:graphic>
      </p:graphicFrame>
      <p:sp>
        <p:nvSpPr>
          <p:cNvPr id="14" name="CaixaDeTexto 13">
            <a:extLst>
              <a:ext uri="{FF2B5EF4-FFF2-40B4-BE49-F238E27FC236}">
                <a16:creationId xmlns:a16="http://schemas.microsoft.com/office/drawing/2014/main" id="{A43E2780-2E09-AA9B-047F-09E7F8051F29}"/>
              </a:ext>
            </a:extLst>
          </p:cNvPr>
          <p:cNvSpPr txBox="1"/>
          <p:nvPr/>
        </p:nvSpPr>
        <p:spPr>
          <a:xfrm>
            <a:off x="314045" y="1079795"/>
            <a:ext cx="880241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/>
              <a:t>Atividade: </a:t>
            </a:r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9B0031D-584B-7900-ED31-6DB28A3F63FF}"/>
              </a:ext>
            </a:extLst>
          </p:cNvPr>
          <p:cNvSpPr txBox="1"/>
          <p:nvPr/>
        </p:nvSpPr>
        <p:spPr>
          <a:xfrm>
            <a:off x="314045" y="1390593"/>
            <a:ext cx="623376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/>
              <a:t>Local: 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D9A1BB46-92B6-10CE-A191-DFB748C49648}"/>
              </a:ext>
            </a:extLst>
          </p:cNvPr>
          <p:cNvSpPr txBox="1"/>
          <p:nvPr/>
        </p:nvSpPr>
        <p:spPr>
          <a:xfrm>
            <a:off x="6574228" y="1079795"/>
            <a:ext cx="576953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/>
              <a:t>Data: 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96D4DE55-1893-E24F-36B5-C3D9374F2B8A}"/>
              </a:ext>
            </a:extLst>
          </p:cNvPr>
          <p:cNvSpPr txBox="1"/>
          <p:nvPr/>
        </p:nvSpPr>
        <p:spPr>
          <a:xfrm>
            <a:off x="6569098" y="1390593"/>
            <a:ext cx="723531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/>
              <a:t>Horário: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50CAD26-EDDE-DAEA-6D05-A3F66E5D2FF5}"/>
              </a:ext>
            </a:extLst>
          </p:cNvPr>
          <p:cNvSpPr txBox="1"/>
          <p:nvPr/>
        </p:nvSpPr>
        <p:spPr>
          <a:xfrm>
            <a:off x="291556" y="1666737"/>
            <a:ext cx="10024989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pt-BR" sz="1000" b="1" dirty="0">
                <a:ea typeface="+mn-lt"/>
                <a:cs typeface="+mn-lt"/>
              </a:rPr>
              <a:t>Termo de Autorização de Uso de Imagem, Vídeo e Depoimento:</a:t>
            </a:r>
            <a:r>
              <a:rPr lang="pt-BR" sz="1000" dirty="0">
                <a:ea typeface="+mn-lt"/>
                <a:cs typeface="+mn-lt"/>
              </a:rPr>
              <a:t> autorizo a gravação de minha imagem, vídeo e depoimento ao </a:t>
            </a:r>
            <a:r>
              <a:rPr lang="pt-BR" sz="1000" dirty="0" err="1">
                <a:ea typeface="+mn-lt"/>
                <a:cs typeface="+mn-lt"/>
              </a:rPr>
              <a:t>ICMBio</a:t>
            </a:r>
            <a:r>
              <a:rPr lang="pt-BR" sz="1000" dirty="0">
                <a:ea typeface="+mn-lt"/>
                <a:cs typeface="+mn-lt"/>
              </a:rPr>
              <a:t> e seus parceiros, bem como a veiculação desse material em qualquer meio de comunicação, para fins didáticos, de pesquisa, divulgação de conhecimento científico e divulgação dos programas, publicações e projetos vinculados ao </a:t>
            </a:r>
            <a:r>
              <a:rPr lang="pt-BR" sz="1000" dirty="0" err="1">
                <a:ea typeface="+mn-lt"/>
                <a:cs typeface="+mn-lt"/>
              </a:rPr>
              <a:t>ICMBio</a:t>
            </a:r>
            <a:r>
              <a:rPr lang="pt-BR" sz="1000" dirty="0">
                <a:ea typeface="+mn-lt"/>
                <a:cs typeface="+mn-lt"/>
              </a:rPr>
              <a:t>, sem quaisquer ônus ou restrições. Autorizo ainda que o </a:t>
            </a:r>
            <a:r>
              <a:rPr lang="pt-BR" sz="1000" dirty="0" err="1">
                <a:ea typeface="+mn-lt"/>
                <a:cs typeface="+mn-lt"/>
              </a:rPr>
              <a:t>ICMBio</a:t>
            </a:r>
            <a:r>
              <a:rPr lang="pt-BR" sz="1000" dirty="0">
                <a:ea typeface="+mn-lt"/>
                <a:cs typeface="+mn-lt"/>
              </a:rPr>
              <a:t> disponha de meus dados pessoais, de acordo com a Lei Geral de Proteção de Dados Pessoais (Lei nº 13.709/2018), conforme disposto neste termo. O </a:t>
            </a:r>
            <a:r>
              <a:rPr lang="pt-BR" sz="1000" dirty="0" err="1">
                <a:ea typeface="+mn-lt"/>
                <a:cs typeface="+mn-lt"/>
              </a:rPr>
              <a:t>ICMBio</a:t>
            </a:r>
            <a:r>
              <a:rPr lang="pt-BR" sz="1000" dirty="0">
                <a:ea typeface="+mn-lt"/>
                <a:cs typeface="+mn-lt"/>
              </a:rPr>
              <a:t> se responsabiliza pela proteção dos dados do responsável legal, o qual será comunicado em caso de incidente de segurança que possa acarretar risco ou dano relevante. A solicitação de retirada desta autorização pode ser feita a qualquer momento, por meio de comunicação eletrônica ou escrita. Fica ainda autorizada, de livre e espontânea vontade, para os mesmos fins, a cessão dos direitos de veiculação da minha imagem, vídeo e depoimento, não recebendo para tanto qualquer tipo de remuneração, podendo ser utilizadas das seguintes formas: (I) anúncios em revistas e jornais em geral; (II) home </a:t>
            </a:r>
            <a:r>
              <a:rPr lang="pt-BR" sz="1000" dirty="0" err="1">
                <a:ea typeface="+mn-lt"/>
                <a:cs typeface="+mn-lt"/>
              </a:rPr>
              <a:t>page</a:t>
            </a:r>
            <a:r>
              <a:rPr lang="pt-BR" sz="1000" dirty="0">
                <a:ea typeface="+mn-lt"/>
                <a:cs typeface="+mn-lt"/>
              </a:rPr>
              <a:t>; (III) mídia eletrônica (painéis, vídeo-tapes, televisão, cinema, programa para rádio, entre outros), (IV) mídia virtual (blogs, sites, redes sociais, buscador de pesquisa, etc.), (V) relatórios, folders, banners e impressos em geral, (VI) quaisquer outros segmentos e modalidades de reprodução existente ou que venham a existir no futuro. </a:t>
            </a:r>
          </a:p>
        </p:txBody>
      </p:sp>
    </p:spTree>
    <p:extLst>
      <p:ext uri="{BB962C8B-B14F-4D97-AF65-F5344CB8AC3E}">
        <p14:creationId xmlns:p14="http://schemas.microsoft.com/office/powerpoint/2010/main" val="1836111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3589D-283B-EA6A-381D-BB75FA614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38E08AE0-7089-5A06-54F1-5AB97C875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A2AB398D-6E9A-7DF3-D257-CC8512FFBB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F8AFD6B9-C422-C43C-F6C1-471BFC437067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50178E9-2EE9-D187-B362-F2665B2F0B73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40ED3C2F-ACFD-E619-2AC5-525ABBF561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909910"/>
              </p:ext>
            </p:extLst>
          </p:nvPr>
        </p:nvGraphicFramePr>
        <p:xfrm>
          <a:off x="391776" y="2177071"/>
          <a:ext cx="9908260" cy="511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80927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978794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252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99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8CFA5-47AB-CE30-873B-51297DA2D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F4ECE6A6-B337-55EB-C574-E80F7C494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48EA627-E1E7-6B26-9792-FD0CD5BE3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51461AF2-9B34-D6A3-0599-B90FC6BEDDA8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61CE652-4D2C-5D07-F302-4F6EBBA04B7F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B397A8ED-3CF8-B748-E911-E737ED7CF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24310"/>
              </p:ext>
            </p:extLst>
          </p:nvPr>
        </p:nvGraphicFramePr>
        <p:xfrm>
          <a:off x="391776" y="2177071"/>
          <a:ext cx="9908260" cy="511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80927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978794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252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195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6F2ED-2B7F-CA7E-2206-004FCF260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23183D35-DEAA-C748-BED6-8EE4AF652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004BAB9-60B4-1B6D-0403-FCB6DCD28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808D4F12-CB1C-D8E8-7B4F-7C16D6C1A880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F98C95F-5B4F-0C84-7DBA-038ECC8B671E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FA82B37A-A2C9-0327-97A8-D061A2123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77939"/>
              </p:ext>
            </p:extLst>
          </p:nvPr>
        </p:nvGraphicFramePr>
        <p:xfrm>
          <a:off x="391776" y="2177071"/>
          <a:ext cx="9908260" cy="511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80927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978794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252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63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BDAD3-7C20-E7E4-25B5-15900492F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9E506904-8B7A-9E5D-A35B-4A0EEE015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8913774-C118-7008-FB87-68AA7E331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28BFEF0B-77EA-113D-1C7A-AA800596957D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C789237-5FC1-435B-BDC5-50441B066AB2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006893EF-CA81-C9CF-751F-BB9233B271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467813"/>
              </p:ext>
            </p:extLst>
          </p:nvPr>
        </p:nvGraphicFramePr>
        <p:xfrm>
          <a:off x="391776" y="2177071"/>
          <a:ext cx="9908260" cy="511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80927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978794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252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948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83B7F-CBD0-64DA-984B-BDD9B3EE5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1DD26AB2-3729-DDA6-F58C-0E664325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3928B8E-5471-5296-27CF-375CA8BF5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6DF0C4D1-9FC3-CB70-715B-CED773CFD12C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1F22EF4E-AFAA-40E5-8F38-664A7D7D7B78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7446CCF4-FEC4-199B-2B7A-50AD4EA63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337034"/>
              </p:ext>
            </p:extLst>
          </p:nvPr>
        </p:nvGraphicFramePr>
        <p:xfrm>
          <a:off x="391776" y="2177071"/>
          <a:ext cx="9908260" cy="511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80927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978794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252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21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A91CE-1C2A-B5C1-EF47-186AE5452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04540F83-04F5-2A04-C48A-82432BF34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A151EBF4-E684-6504-1015-44FD8DB31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D8C00B44-CAA2-DDCE-8DDA-70C9A1B83478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941A748-2B54-22AF-4119-00302674BD04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3D05F60-41A9-DE30-6927-389CB2D15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44254"/>
              </p:ext>
            </p:extLst>
          </p:nvPr>
        </p:nvGraphicFramePr>
        <p:xfrm>
          <a:off x="391776" y="2177071"/>
          <a:ext cx="9908260" cy="511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89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80927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978794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252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444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6E7D2-4D5A-9E96-8616-47908DFB2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713A0050-0D64-1355-2F76-C1A3032B7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287" y="140457"/>
            <a:ext cx="2545238" cy="180009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6010ECB8-7027-A957-35DD-24AC1E831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628752" y="-1194579"/>
            <a:ext cx="3429664" cy="2670072"/>
          </a:xfrm>
          <a:prstGeom prst="rect">
            <a:avLst/>
          </a:prstGeom>
        </p:spPr>
      </p:pic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3FDD4247-FB08-0B56-0E76-7FE1A50BA41D}"/>
              </a:ext>
            </a:extLst>
          </p:cNvPr>
          <p:cNvSpPr/>
          <p:nvPr/>
        </p:nvSpPr>
        <p:spPr>
          <a:xfrm flipH="1">
            <a:off x="8523098" y="-261669"/>
            <a:ext cx="2545239" cy="2162812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318FFBD-3173-7509-3A6B-B2779D146B50}"/>
              </a:ext>
            </a:extLst>
          </p:cNvPr>
          <p:cNvSpPr txBox="1"/>
          <p:nvPr/>
        </p:nvSpPr>
        <p:spPr>
          <a:xfrm>
            <a:off x="8911989" y="136596"/>
            <a:ext cx="154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Lista de presença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68474AC5-4C48-EC4D-93F6-D14FCAA12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401505"/>
              </p:ext>
            </p:extLst>
          </p:nvPr>
        </p:nvGraphicFramePr>
        <p:xfrm>
          <a:off x="391776" y="2177071"/>
          <a:ext cx="9908260" cy="511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109">
                  <a:extLst>
                    <a:ext uri="{9D8B030D-6E8A-4147-A177-3AD203B41FA5}">
                      <a16:colId xmlns:a16="http://schemas.microsoft.com/office/drawing/2014/main" val="710971344"/>
                    </a:ext>
                  </a:extLst>
                </a:gridCol>
                <a:gridCol w="2266668">
                  <a:extLst>
                    <a:ext uri="{9D8B030D-6E8A-4147-A177-3AD203B41FA5}">
                      <a16:colId xmlns:a16="http://schemas.microsoft.com/office/drawing/2014/main" val="3783007020"/>
                    </a:ext>
                  </a:extLst>
                </a:gridCol>
                <a:gridCol w="2064684">
                  <a:extLst>
                    <a:ext uri="{9D8B030D-6E8A-4147-A177-3AD203B41FA5}">
                      <a16:colId xmlns:a16="http://schemas.microsoft.com/office/drawing/2014/main" val="2435116583"/>
                    </a:ext>
                  </a:extLst>
                </a:gridCol>
                <a:gridCol w="1570957">
                  <a:extLst>
                    <a:ext uri="{9D8B030D-6E8A-4147-A177-3AD203B41FA5}">
                      <a16:colId xmlns:a16="http://schemas.microsoft.com/office/drawing/2014/main" val="1589911407"/>
                    </a:ext>
                  </a:extLst>
                </a:gridCol>
                <a:gridCol w="1716510">
                  <a:extLst>
                    <a:ext uri="{9D8B030D-6E8A-4147-A177-3AD203B41FA5}">
                      <a16:colId xmlns:a16="http://schemas.microsoft.com/office/drawing/2014/main" val="3621788752"/>
                    </a:ext>
                  </a:extLst>
                </a:gridCol>
                <a:gridCol w="1660332">
                  <a:extLst>
                    <a:ext uri="{9D8B030D-6E8A-4147-A177-3AD203B41FA5}">
                      <a16:colId xmlns:a16="http://schemas.microsoft.com/office/drawing/2014/main" val="1121352566"/>
                    </a:ext>
                  </a:extLst>
                </a:gridCol>
              </a:tblGrid>
              <a:tr h="394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Nº 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NOME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/>
                        </a:rPr>
                        <a:t>INSTITUIÇÃO ou COMUNIDADE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CPF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TELEFONE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t-BR" sz="12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ASSINATURA E AUTORIZAÇÃO</a:t>
                      </a:r>
                      <a:endParaRPr lang="pt-BR" sz="2400" dirty="0">
                        <a:effectLst/>
                        <a:latin typeface="+mj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639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6517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415653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9613217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01782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273838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03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828231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57302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4812286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747549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74209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6157780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5809274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9787941"/>
                  </a:ext>
                </a:extLst>
              </a:tr>
              <a:tr h="337295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2527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7311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879644-5C24-43B1-B2EB-10803FC801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870EB1-1AA4-4A7A-9FC5-7CF1EF474EC7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3.xml><?xml version="1.0" encoding="utf-8"?>
<ds:datastoreItem xmlns:ds="http://schemas.openxmlformats.org/officeDocument/2006/customXml" ds:itemID="{36C73F95-725C-4DFC-8922-07968E553B2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351</Words>
  <Application>Microsoft Office PowerPoint</Application>
  <PresentationFormat>Personalizar</PresentationFormat>
  <Paragraphs>170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9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Hugo Juliano Hermógenes da Silva</cp:lastModifiedBy>
  <cp:revision>64</cp:revision>
  <dcterms:created xsi:type="dcterms:W3CDTF">2025-08-20T13:18:27Z</dcterms:created>
  <dcterms:modified xsi:type="dcterms:W3CDTF">2025-10-23T22:55:18Z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